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2021.11.27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F4110E-EB65-447F-AFA4-2FD5ACC8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E22902A-4078-44DA-A531-A6ACF0A8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449FDB9-DF9A-46B5-9577-02482F1185AB}"/>
              </a:ext>
            </a:extLst>
          </p:cNvPr>
          <p:cNvSpPr txBox="1"/>
          <p:nvPr/>
        </p:nvSpPr>
        <p:spPr>
          <a:xfrm>
            <a:off x="2375602" y="81642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1" dirty="0"/>
              <a:t>蜈蚣的鞋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5DD7D2-D42E-49D9-B21C-80DB007C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471350-7395-4DEB-B00E-AE075A6E47CC}"/>
              </a:ext>
            </a:extLst>
          </p:cNvPr>
          <p:cNvSpPr txBox="1"/>
          <p:nvPr/>
        </p:nvSpPr>
        <p:spPr>
          <a:xfrm>
            <a:off x="7196137" y="2459112"/>
            <a:ext cx="203132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你的鞋子吗？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我没看到哦！</a:t>
            </a:r>
          </a:p>
        </p:txBody>
      </p:sp>
    </p:spTree>
    <p:extLst>
      <p:ext uri="{BB962C8B-B14F-4D97-AF65-F5344CB8AC3E}">
        <p14:creationId xmlns:p14="http://schemas.microsoft.com/office/powerpoint/2010/main" val="221723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F42AC4-3043-4A32-AA43-7DF5B4D16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76EEAE-D900-40EF-A44C-3D4D4FD60A34}"/>
              </a:ext>
            </a:extLst>
          </p:cNvPr>
          <p:cNvSpPr txBox="1"/>
          <p:nvPr/>
        </p:nvSpPr>
        <p:spPr>
          <a:xfrm>
            <a:off x="7196137" y="4516512"/>
            <a:ext cx="3688830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哎，我的鞋子在哪儿啊</a:t>
            </a:r>
            <a:r>
              <a:rPr lang="en-US" altLang="zh-CN" sz="2400" dirty="0">
                <a:latin typeface="+mn-ea"/>
              </a:rPr>
              <a:t>……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205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6A97DD-1C11-4740-AE5B-429AD1B4D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D4487F-BEB5-460A-B303-8DC58A87B103}"/>
              </a:ext>
            </a:extLst>
          </p:cNvPr>
          <p:cNvSpPr txBox="1"/>
          <p:nvPr/>
        </p:nvSpPr>
        <p:spPr>
          <a:xfrm>
            <a:off x="8720137" y="1403197"/>
            <a:ext cx="295465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鞋子吗？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你应该去问问猴子。</a:t>
            </a:r>
          </a:p>
        </p:txBody>
      </p:sp>
    </p:spTree>
    <p:extLst>
      <p:ext uri="{BB962C8B-B14F-4D97-AF65-F5344CB8AC3E}">
        <p14:creationId xmlns:p14="http://schemas.microsoft.com/office/powerpoint/2010/main" val="577615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F1D40F-2703-4E0C-A203-457A99F9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9B105F-DADC-49BE-8E0B-3BAFFA2ABD8C}"/>
              </a:ext>
            </a:extLst>
          </p:cNvPr>
          <p:cNvSpPr txBox="1"/>
          <p:nvPr/>
        </p:nvSpPr>
        <p:spPr>
          <a:xfrm>
            <a:off x="5072742" y="1905000"/>
            <a:ext cx="141577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喂，喂？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4DD154-1C22-44ED-A53F-EC76DFA69A39}"/>
              </a:ext>
            </a:extLst>
          </p:cNvPr>
          <p:cNvSpPr txBox="1"/>
          <p:nvPr/>
        </p:nvSpPr>
        <p:spPr>
          <a:xfrm>
            <a:off x="7598229" y="304801"/>
            <a:ext cx="4801314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我们正忙呢。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去问问猫头鹰吧，她什么都知道！</a:t>
            </a:r>
          </a:p>
        </p:txBody>
      </p:sp>
    </p:spTree>
    <p:extLst>
      <p:ext uri="{BB962C8B-B14F-4D97-AF65-F5344CB8AC3E}">
        <p14:creationId xmlns:p14="http://schemas.microsoft.com/office/powerpoint/2010/main" val="219378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DEFA77-F3DF-48C0-A22C-8026F17BD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7C9FB2-2161-4AE8-9081-BBB31D647DEC}"/>
              </a:ext>
            </a:extLst>
          </p:cNvPr>
          <p:cNvSpPr txBox="1"/>
          <p:nvPr/>
        </p:nvSpPr>
        <p:spPr>
          <a:xfrm>
            <a:off x="9427029" y="2797629"/>
            <a:ext cx="326243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唔，我有个主意。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为什么不问问狮子呢？</a:t>
            </a:r>
          </a:p>
        </p:txBody>
      </p:sp>
    </p:spTree>
    <p:extLst>
      <p:ext uri="{BB962C8B-B14F-4D97-AF65-F5344CB8AC3E}">
        <p14:creationId xmlns:p14="http://schemas.microsoft.com/office/powerpoint/2010/main" val="1718391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332004-3D04-40D4-8154-CAC7C965C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B4F85F-64EE-431F-8477-5ACECB80121A}"/>
              </a:ext>
            </a:extLst>
          </p:cNvPr>
          <p:cNvSpPr txBox="1"/>
          <p:nvPr/>
        </p:nvSpPr>
        <p:spPr>
          <a:xfrm>
            <a:off x="8871857" y="2057400"/>
            <a:ext cx="353785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这些是你的鞋子吗？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如果你来参加我的派对，我会把它们都还给你！</a:t>
            </a:r>
          </a:p>
        </p:txBody>
      </p:sp>
    </p:spTree>
    <p:extLst>
      <p:ext uri="{BB962C8B-B14F-4D97-AF65-F5344CB8AC3E}">
        <p14:creationId xmlns:p14="http://schemas.microsoft.com/office/powerpoint/2010/main" val="348673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94E34B-256A-4AC2-86BF-1895A304F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34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896FC1-D1C7-47B3-8866-FB668E69C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3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46B032-F602-4CC4-9820-7C20855AD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4B9F39-8F1C-4239-8DCE-2A209FAE7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624D9A-E2A5-4820-B0C9-90E2CCF5DC41}"/>
              </a:ext>
            </a:extLst>
          </p:cNvPr>
          <p:cNvSpPr txBox="1"/>
          <p:nvPr/>
        </p:nvSpPr>
        <p:spPr>
          <a:xfrm>
            <a:off x="9574978" y="77288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1" dirty="0"/>
              <a:t>蜈蚣的鞋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9E6D8B-CF98-49A3-8EC5-4A1BF9A7FA9E}"/>
              </a:ext>
            </a:extLst>
          </p:cNvPr>
          <p:cNvSpPr txBox="1"/>
          <p:nvPr/>
        </p:nvSpPr>
        <p:spPr>
          <a:xfrm>
            <a:off x="9930812" y="23136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11101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92A92B-C904-4D05-84C7-97924610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AC4C09-62B3-41ED-86FA-7690BB800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D960BF-5E18-4690-B617-EA19B129035C}"/>
              </a:ext>
            </a:extLst>
          </p:cNvPr>
          <p:cNvSpPr txBox="1"/>
          <p:nvPr/>
        </p:nvSpPr>
        <p:spPr>
          <a:xfrm>
            <a:off x="9335492" y="308065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1" dirty="0"/>
              <a:t>蜈蚣的鞋</a:t>
            </a:r>
          </a:p>
        </p:txBody>
      </p:sp>
    </p:spTree>
    <p:extLst>
      <p:ext uri="{BB962C8B-B14F-4D97-AF65-F5344CB8AC3E}">
        <p14:creationId xmlns:p14="http://schemas.microsoft.com/office/powerpoint/2010/main" val="77670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B8664D-679A-4A77-8579-613539840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CD2486-7317-4959-B8B1-DD6C46A7739C}"/>
              </a:ext>
            </a:extLst>
          </p:cNvPr>
          <p:cNvSpPr txBox="1"/>
          <p:nvPr/>
        </p:nvSpPr>
        <p:spPr>
          <a:xfrm>
            <a:off x="2340429" y="653143"/>
            <a:ext cx="357020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我的鞋子在哪儿呀？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我记得我放在这儿的呀！</a:t>
            </a:r>
          </a:p>
        </p:txBody>
      </p:sp>
    </p:spTree>
    <p:extLst>
      <p:ext uri="{BB962C8B-B14F-4D97-AF65-F5344CB8AC3E}">
        <p14:creationId xmlns:p14="http://schemas.microsoft.com/office/powerpoint/2010/main" val="279727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8AA541-5F90-46FD-88DB-DEB02FC1E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B5917A-1DDF-4D9B-97D8-6666050AE152}"/>
              </a:ext>
            </a:extLst>
          </p:cNvPr>
          <p:cNvSpPr txBox="1"/>
          <p:nvPr/>
        </p:nvSpPr>
        <p:spPr>
          <a:xfrm>
            <a:off x="1981200" y="1197429"/>
            <a:ext cx="3262432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我没看到你的鞋子哦。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去问问蜗牛吧！</a:t>
            </a:r>
          </a:p>
        </p:txBody>
      </p:sp>
    </p:spTree>
    <p:extLst>
      <p:ext uri="{BB962C8B-B14F-4D97-AF65-F5344CB8AC3E}">
        <p14:creationId xmlns:p14="http://schemas.microsoft.com/office/powerpoint/2010/main" val="178662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BD7A36-9591-4719-AADB-728A4693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C52720-D9F5-44C7-A438-C5A1343502A5}"/>
              </a:ext>
            </a:extLst>
          </p:cNvPr>
          <p:cNvSpPr txBox="1"/>
          <p:nvPr/>
        </p:nvSpPr>
        <p:spPr>
          <a:xfrm>
            <a:off x="1981200" y="1197429"/>
            <a:ext cx="295465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这儿没有你的鞋子。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去问问长颈鹿吧！</a:t>
            </a:r>
          </a:p>
        </p:txBody>
      </p:sp>
    </p:spTree>
    <p:extLst>
      <p:ext uri="{BB962C8B-B14F-4D97-AF65-F5344CB8AC3E}">
        <p14:creationId xmlns:p14="http://schemas.microsoft.com/office/powerpoint/2010/main" val="237246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91BA72-D124-4FD0-883D-35F150650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73A3BF-FA65-468A-BE52-DB7927648709}"/>
              </a:ext>
            </a:extLst>
          </p:cNvPr>
          <p:cNvSpPr txBox="1"/>
          <p:nvPr/>
        </p:nvSpPr>
        <p:spPr>
          <a:xfrm>
            <a:off x="9612085" y="1197429"/>
            <a:ext cx="233910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我正忙呢。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去问问青蛙吧！</a:t>
            </a:r>
          </a:p>
        </p:txBody>
      </p:sp>
    </p:spTree>
    <p:extLst>
      <p:ext uri="{BB962C8B-B14F-4D97-AF65-F5344CB8AC3E}">
        <p14:creationId xmlns:p14="http://schemas.microsoft.com/office/powerpoint/2010/main" val="185115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597E60-4C83-40EE-AB33-F14390098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B30FBE-693B-4668-9F18-4351E140E5F2}"/>
              </a:ext>
            </a:extLst>
          </p:cNvPr>
          <p:cNvSpPr txBox="1"/>
          <p:nvPr/>
        </p:nvSpPr>
        <p:spPr>
          <a:xfrm>
            <a:off x="3293405" y="4898572"/>
            <a:ext cx="357020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鞋子吗？很多很多鞋子？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去问问火烈鸟吧！</a:t>
            </a:r>
          </a:p>
        </p:txBody>
      </p:sp>
    </p:spTree>
    <p:extLst>
      <p:ext uri="{BB962C8B-B14F-4D97-AF65-F5344CB8AC3E}">
        <p14:creationId xmlns:p14="http://schemas.microsoft.com/office/powerpoint/2010/main" val="2348003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157</Words>
  <Application>Microsoft Office PowerPoint</Application>
  <PresentationFormat>自定义</PresentationFormat>
  <Paragraphs>26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29</cp:revision>
  <dcterms:created xsi:type="dcterms:W3CDTF">2021-03-14T02:42:17Z</dcterms:created>
  <dcterms:modified xsi:type="dcterms:W3CDTF">2021-11-27T14:50:18Z</dcterms:modified>
</cp:coreProperties>
</file>